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AE00"/>
    <a:srgbClr val="2C2C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591"/>
  </p:normalViewPr>
  <p:slideViewPr>
    <p:cSldViewPr>
      <p:cViewPr varScale="1">
        <p:scale>
          <a:sx n="112" d="100"/>
          <a:sy n="112" d="100"/>
        </p:scale>
        <p:origin x="18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91457947" r:id="rId1"/>
  </p:sldLayoutIdLst>
  <p:txStyles>
    <p:titleStyle>
      <a:lvl1pPr algn="ctr">
        <a:defRPr sz="3300" kern="1200">
          <a:solidFill>
            <a:schemeClr val="lt1"/>
          </a:solidFill>
        </a:defRPr>
      </a:lvl1pPr>
      <a:extLst/>
    </p:titleStyle>
    <p:bodyStyle>
      <a:lvl1pPr indent="-243675" algn="ctr">
        <a:defRPr sz="24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6070" y="0"/>
            <a:ext cx="96961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9104" y="-235551"/>
            <a:ext cx="10362207" cy="732910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6" name="Рисунок 5" descr="Изображение выглядит как текст, снимок экрана, меню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59D04F7E-A17F-9506-8D01-744BA229F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5887" y="-157708"/>
            <a:ext cx="10135773" cy="71734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23273B-6B27-41DC-EA02-0E26ED708780}"/>
              </a:ext>
            </a:extLst>
          </p:cNvPr>
          <p:cNvSpPr txBox="1"/>
          <p:nvPr/>
        </p:nvSpPr>
        <p:spPr>
          <a:xfrm>
            <a:off x="1619672" y="3789040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Firenight" pitchFamily="2" charset="0"/>
                <a:cs typeface="Times New Roman" panose="02020603050405020304" pitchFamily="18" charset="0"/>
              </a:rPr>
              <a:t>45 000</a:t>
            </a:r>
            <a:endParaRPr lang="ru-RU" sz="2000" b="1" dirty="0">
              <a:solidFill>
                <a:srgbClr val="FF0000"/>
              </a:solidFill>
              <a:latin typeface="Firenight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C8EFC4-BA64-AD1A-C3D0-BD4CC4BE514F}"/>
              </a:ext>
            </a:extLst>
          </p:cNvPr>
          <p:cNvSpPr txBox="1"/>
          <p:nvPr/>
        </p:nvSpPr>
        <p:spPr>
          <a:xfrm>
            <a:off x="5040054" y="3789040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7AE00"/>
                </a:solidFill>
                <a:latin typeface="Firenight" pitchFamily="2" charset="0"/>
                <a:cs typeface="Times New Roman" panose="02020603050405020304" pitchFamily="18" charset="0"/>
              </a:rPr>
              <a:t>40 000</a:t>
            </a:r>
            <a:endParaRPr lang="ru-RU" sz="2000" b="1" dirty="0">
              <a:solidFill>
                <a:srgbClr val="F7AE00"/>
              </a:solidFill>
              <a:latin typeface="Firenight" pitchFamily="2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7" name="Рисунок 6" descr="Изображение выглядит как текст, одежда, Человеческое лицо, плакат&#10;&#10;Автоматически созданное описание">
            <a:extLst>
              <a:ext uri="{FF2B5EF4-FFF2-40B4-BE49-F238E27FC236}">
                <a16:creationId xmlns:a16="http://schemas.microsoft.com/office/drawing/2014/main" id="{CB04D264-2DA9-09FD-C8E3-DA421A8A1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051" y="0"/>
            <a:ext cx="9690102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22F0180-7462-DB1D-33EF-9CAC3B2F772B}"/>
              </a:ext>
            </a:extLst>
          </p:cNvPr>
          <p:cNvSpPr txBox="1"/>
          <p:nvPr/>
        </p:nvSpPr>
        <p:spPr>
          <a:xfrm>
            <a:off x="7524328" y="1866310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7AE00"/>
                </a:solidFill>
                <a:latin typeface="Firenight" pitchFamily="2" charset="0"/>
                <a:cs typeface="Times New Roman" panose="02020603050405020304" pitchFamily="18" charset="0"/>
              </a:rPr>
              <a:t>7000 </a:t>
            </a:r>
            <a:r>
              <a:rPr lang="ru-RU" sz="1600" dirty="0">
                <a:solidFill>
                  <a:srgbClr val="F7AE00"/>
                </a:solidFill>
                <a:latin typeface="Firenight" pitchFamily="2" charset="0"/>
              </a:rPr>
              <a:t>₽</a:t>
            </a:r>
            <a:endParaRPr lang="ru-RU" sz="1600" b="1" dirty="0">
              <a:solidFill>
                <a:srgbClr val="F7AE00"/>
              </a:solidFill>
              <a:latin typeface="Firenight" pitchFamily="2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E968E9-073D-477A-74E0-A81742657C0C}"/>
              </a:ext>
            </a:extLst>
          </p:cNvPr>
          <p:cNvSpPr txBox="1"/>
          <p:nvPr/>
        </p:nvSpPr>
        <p:spPr>
          <a:xfrm>
            <a:off x="6660232" y="3124959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7AE00"/>
                </a:solidFill>
                <a:latin typeface="Firenight" pitchFamily="2" charset="0"/>
                <a:cs typeface="Times New Roman" panose="02020603050405020304" pitchFamily="18" charset="0"/>
              </a:rPr>
              <a:t>1500 </a:t>
            </a:r>
            <a:r>
              <a:rPr lang="ru-RU" sz="1600" dirty="0">
                <a:solidFill>
                  <a:srgbClr val="F7AE00"/>
                </a:solidFill>
                <a:latin typeface="Firenight" pitchFamily="2" charset="0"/>
              </a:rPr>
              <a:t>₽</a:t>
            </a:r>
            <a:endParaRPr lang="ru-RU" sz="1600" b="1" dirty="0">
              <a:solidFill>
                <a:srgbClr val="F7AE00"/>
              </a:solidFill>
              <a:latin typeface="Firenight" pitchFamily="2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5727" y="-20976"/>
            <a:ext cx="9755453" cy="689995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5482"/>
          <a:ext cx="9144000" cy="6672957"/>
          <a:chOff x="0" y="205482"/>
          <a:chExt cx="9144000" cy="6672957"/>
        </a:xfrm>
      </p:grpSpPr>
      <p:pic>
        <p:nvPicPr>
          <p:cNvPr id="5" name="Рисунок 4" descr="Изображение выглядит как текст, одежда, Человеческое лицо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27B4267D-63D5-3D4B-F53B-941A55A9EA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670" y="-13742"/>
            <a:ext cx="9763339" cy="69098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CCCF10-187A-5732-F28F-BED43938B966}"/>
              </a:ext>
            </a:extLst>
          </p:cNvPr>
          <p:cNvSpPr txBox="1"/>
          <p:nvPr/>
        </p:nvSpPr>
        <p:spPr>
          <a:xfrm>
            <a:off x="4716016" y="3645024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7AE00"/>
                </a:solidFill>
                <a:latin typeface="Firenight" pitchFamily="2" charset="0"/>
                <a:cs typeface="Times New Roman" panose="02020603050405020304" pitchFamily="18" charset="0"/>
              </a:rPr>
              <a:t>+7 996 216 64 80</a:t>
            </a:r>
          </a:p>
          <a:p>
            <a:pPr algn="ctr"/>
            <a:r>
              <a:rPr lang="en-US" sz="2400" b="1" dirty="0">
                <a:solidFill>
                  <a:srgbClr val="F7AE00"/>
                </a:solidFill>
                <a:latin typeface="+mj-lt"/>
                <a:cs typeface="Times New Roman" panose="02020603050405020304" pitchFamily="18" charset="0"/>
              </a:rPr>
              <a:t>Mostyura1991@gmail.com</a:t>
            </a:r>
            <a:endParaRPr lang="ru-RU" sz="2400" b="1" dirty="0">
              <a:solidFill>
                <a:srgbClr val="F7AE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19</Words>
  <Application>Microsoft Macintosh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Firenight</vt:lpstr>
      <vt:lpstr>Theme46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Microsoft Office User</cp:lastModifiedBy>
  <cp:revision>2</cp:revision>
  <dcterms:created xsi:type="dcterms:W3CDTF">2023-12-13T04:27:54Z</dcterms:created>
  <dcterms:modified xsi:type="dcterms:W3CDTF">2026-04-21T10:25:07Z</dcterms:modified>
  <cp:category/>
</cp:coreProperties>
</file>